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1" r:id="rId4"/>
    <p:sldId id="262" r:id="rId5"/>
    <p:sldId id="307" r:id="rId6"/>
    <p:sldId id="263" r:id="rId7"/>
    <p:sldId id="264" r:id="rId8"/>
    <p:sldId id="266" r:id="rId9"/>
    <p:sldId id="267" r:id="rId10"/>
    <p:sldId id="308" r:id="rId11"/>
    <p:sldId id="268" r:id="rId12"/>
    <p:sldId id="269" r:id="rId13"/>
    <p:sldId id="309" r:id="rId14"/>
    <p:sldId id="270" r:id="rId15"/>
    <p:sldId id="271" r:id="rId16"/>
    <p:sldId id="272" r:id="rId17"/>
    <p:sldId id="273" r:id="rId18"/>
    <p:sldId id="274" r:id="rId19"/>
    <p:sldId id="328" r:id="rId20"/>
    <p:sldId id="275" r:id="rId21"/>
    <p:sldId id="276" r:id="rId22"/>
    <p:sldId id="277" r:id="rId23"/>
    <p:sldId id="278" r:id="rId24"/>
    <p:sldId id="310" r:id="rId25"/>
    <p:sldId id="311" r:id="rId26"/>
    <p:sldId id="312" r:id="rId27"/>
    <p:sldId id="313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30"/>
    <p:restoredTop sz="94692"/>
  </p:normalViewPr>
  <p:slideViewPr>
    <p:cSldViewPr snapToGrid="0">
      <p:cViewPr varScale="1">
        <p:scale>
          <a:sx n="45" d="100"/>
          <a:sy n="45" d="100"/>
        </p:scale>
        <p:origin x="184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61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180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88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91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53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16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52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39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37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10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5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0DE639-A874-416E-9214-47742BCB00CD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C1B2A8-57A5-43FA-B899-5622FF2CF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5401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0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47BA-4120-40C4-A49F-5853A74ED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y-AM" sz="6600" dirty="0">
                <a:latin typeface="GHEA Mariam" panose="02000503080000020003" pitchFamily="50" charset="0"/>
              </a:rPr>
              <a:t>Մաս 6</a:t>
            </a:r>
            <a:endParaRPr lang="en-US" sz="6600" dirty="0">
              <a:latin typeface="GHEA Mariam" panose="020005030800000200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A5FAFF-7E79-4975-AF6C-69C6A39BE1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173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ullRankExmapleWithWordsFast">
            <a:hlinkClick r:id="" action="ppaction://media"/>
            <a:extLst>
              <a:ext uri="{FF2B5EF4-FFF2-40B4-BE49-F238E27FC236}">
                <a16:creationId xmlns:a16="http://schemas.microsoft.com/office/drawing/2014/main" id="{15887D6F-6F91-4B73-AF4C-F624E847EA0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600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quishExmapleDetFast">
            <a:hlinkClick r:id="" action="ppaction://media"/>
            <a:extLst>
              <a:ext uri="{FF2B5EF4-FFF2-40B4-BE49-F238E27FC236}">
                <a16:creationId xmlns:a16="http://schemas.microsoft.com/office/drawing/2014/main" id="{831C5A1E-CCB7-4329-9071-D9BCAB8D55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06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ullRankExmapleDetFast">
            <a:hlinkClick r:id="" action="ppaction://media"/>
            <a:extLst>
              <a:ext uri="{FF2B5EF4-FFF2-40B4-BE49-F238E27FC236}">
                <a16:creationId xmlns:a16="http://schemas.microsoft.com/office/drawing/2014/main" id="{835B0C2B-54FD-4FEA-817F-E043F035B3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5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kForX">
            <a:hlinkClick r:id="" action="ppaction://media"/>
            <a:extLst>
              <a:ext uri="{FF2B5EF4-FFF2-40B4-BE49-F238E27FC236}">
                <a16:creationId xmlns:a16="http://schemas.microsoft.com/office/drawing/2014/main" id="{A78496E0-DFEA-43D5-BF5C-0DEE5CD7A4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1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kForXReversed">
            <a:hlinkClick r:id="" action="ppaction://media"/>
            <a:extLst>
              <a:ext uri="{FF2B5EF4-FFF2-40B4-BE49-F238E27FC236}">
                <a16:creationId xmlns:a16="http://schemas.microsoft.com/office/drawing/2014/main" id="{623B2CBB-66C4-4217-90EE-C72F76C8A4E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23" end="29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8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scribeInverse">
            <a:hlinkClick r:id="" action="ppaction://media"/>
            <a:extLst>
              <a:ext uri="{FF2B5EF4-FFF2-40B4-BE49-F238E27FC236}">
                <a16:creationId xmlns:a16="http://schemas.microsoft.com/office/drawing/2014/main" id="{BA206235-8A74-4F47-B105-6BFD1F36DE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03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5)">
                                      <p:cBhvr>
                                        <p:cTn id="12" dur="4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ockwiseCounterclockwise">
            <a:hlinkClick r:id="" action="ppaction://media"/>
            <a:extLst>
              <a:ext uri="{FF2B5EF4-FFF2-40B4-BE49-F238E27FC236}">
                <a16:creationId xmlns:a16="http://schemas.microsoft.com/office/drawing/2014/main" id="{C9C231F3-757F-410F-B8AC-00F0515595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4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6)">
                                      <p:cBhvr>
                                        <p:cTn id="12" dur="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earInverseShear">
            <a:hlinkClick r:id="" action="ppaction://media"/>
            <a:extLst>
              <a:ext uri="{FF2B5EF4-FFF2-40B4-BE49-F238E27FC236}">
                <a16:creationId xmlns:a16="http://schemas.microsoft.com/office/drawing/2014/main" id="{7FF91245-DA84-4689-A494-09D6B5618F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8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6)">
                                      <p:cBhvr>
                                        <p:cTn id="12" dur="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ultiplyToIdentity">
            <a:hlinkClick r:id="" action="ppaction://media"/>
            <a:extLst>
              <a:ext uri="{FF2B5EF4-FFF2-40B4-BE49-F238E27FC236}">
                <a16:creationId xmlns:a16="http://schemas.microsoft.com/office/drawing/2014/main" id="{F1906259-DA12-4E8E-8B60-C59865801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78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6)">
                                      <p:cBhvr>
                                        <p:cTn id="12" dur="3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6EA76-2458-43E1-9345-C00B426A2C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94" t="38367" r="17796" b="39592"/>
          <a:stretch/>
        </p:blipFill>
        <p:spPr>
          <a:xfrm>
            <a:off x="2304661" y="2631233"/>
            <a:ext cx="7716417" cy="151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75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sefulnessOfMatrices">
            <a:hlinkClick r:id="" action="ppaction://media"/>
            <a:extLst>
              <a:ext uri="{FF2B5EF4-FFF2-40B4-BE49-F238E27FC236}">
                <a16:creationId xmlns:a16="http://schemas.microsoft.com/office/drawing/2014/main" id="{1A4CC2ED-8019-4037-8CA7-B2B62356BA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0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icInversion">
            <a:hlinkClick r:id="" action="ppaction://media"/>
            <a:extLst>
              <a:ext uri="{FF2B5EF4-FFF2-40B4-BE49-F238E27FC236}">
                <a16:creationId xmlns:a16="http://schemas.microsoft.com/office/drawing/2014/main" id="{DD8EA33D-6B5E-4B64-B0C7-7199E40391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3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14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yInReverseWithSolution">
            <a:hlinkClick r:id="" action="ppaction://media"/>
            <a:extLst>
              <a:ext uri="{FF2B5EF4-FFF2-40B4-BE49-F238E27FC236}">
                <a16:creationId xmlns:a16="http://schemas.microsoft.com/office/drawing/2014/main" id="{238D9965-E3A2-4095-92E2-B3DC84BD53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4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1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eUniqueSolution">
            <a:hlinkClick r:id="" action="ppaction://media"/>
            <a:extLst>
              <a:ext uri="{FF2B5EF4-FFF2-40B4-BE49-F238E27FC236}">
                <a16:creationId xmlns:a16="http://schemas.microsoft.com/office/drawing/2014/main" id="{80B33F53-4F3F-494D-8E4A-9ADB979F413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836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5760BCF0-335A-444C-B2F7-5DE6623EF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" y="0"/>
            <a:ext cx="12188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38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PlayInReverse">
            <a:hlinkClick r:id="" action="ppaction://media"/>
            <a:extLst>
              <a:ext uri="{FF2B5EF4-FFF2-40B4-BE49-F238E27FC236}">
                <a16:creationId xmlns:a16="http://schemas.microsoft.com/office/drawing/2014/main" id="{574B93BD-E953-4F72-9CFC-5825047818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44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79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PlayInReverse">
            <a:hlinkClick r:id="" action="ppaction://media"/>
            <a:extLst>
              <a:ext uri="{FF2B5EF4-FFF2-40B4-BE49-F238E27FC236}">
                <a16:creationId xmlns:a16="http://schemas.microsoft.com/office/drawing/2014/main" id="{6ED587BA-57FD-42E3-897C-64E1121F36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36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95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InverseIdentity">
            <a:hlinkClick r:id="" action="ppaction://media"/>
            <a:extLst>
              <a:ext uri="{FF2B5EF4-FFF2-40B4-BE49-F238E27FC236}">
                <a16:creationId xmlns:a16="http://schemas.microsoft.com/office/drawing/2014/main" id="{0633C13E-6E27-45B8-A32B-5D63175E4E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0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Solve">
            <a:hlinkClick r:id="" action="ppaction://media"/>
            <a:extLst>
              <a:ext uri="{FF2B5EF4-FFF2-40B4-BE49-F238E27FC236}">
                <a16:creationId xmlns:a16="http://schemas.microsoft.com/office/drawing/2014/main" id="{F8A3BD0F-9702-4D69-BD0F-736DA350B3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06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licatedSystem">
            <a:hlinkClick r:id="" action="ppaction://media"/>
            <a:extLst>
              <a:ext uri="{FF2B5EF4-FFF2-40B4-BE49-F238E27FC236}">
                <a16:creationId xmlns:a16="http://schemas.microsoft.com/office/drawing/2014/main" id="{A1EB3D4A-3A1A-4BF4-862A-DBE8517451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00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stemOfEquations">
            <a:hlinkClick r:id="" action="ppaction://media"/>
            <a:extLst>
              <a:ext uri="{FF2B5EF4-FFF2-40B4-BE49-F238E27FC236}">
                <a16:creationId xmlns:a16="http://schemas.microsoft.com/office/drawing/2014/main" id="{BF5A8CF3-3F3A-4602-8A29-FCD85D270C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13" end="124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48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.5)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4)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stemOfEquations">
            <a:hlinkClick r:id="" action="ppaction://media"/>
            <a:extLst>
              <a:ext uri="{FF2B5EF4-FFF2-40B4-BE49-F238E27FC236}">
                <a16:creationId xmlns:a16="http://schemas.microsoft.com/office/drawing/2014/main" id="{7CA3148B-E33E-43D8-B7A0-523EB348FD3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646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63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.1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entionThatItsATransformation">
            <a:hlinkClick r:id="" action="ppaction://media"/>
            <a:extLst>
              <a:ext uri="{FF2B5EF4-FFF2-40B4-BE49-F238E27FC236}">
                <a16:creationId xmlns:a16="http://schemas.microsoft.com/office/drawing/2014/main" id="{D7B58843-91DC-4BB2-9E6A-11D90D3D24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854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kForX">
            <a:hlinkClick r:id="" action="ppaction://media"/>
            <a:extLst>
              <a:ext uri="{FF2B5EF4-FFF2-40B4-BE49-F238E27FC236}">
                <a16:creationId xmlns:a16="http://schemas.microsoft.com/office/drawing/2014/main" id="{6C11294B-DB9B-4D99-B2E8-7FA12D0C5A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0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2)">
                                      <p:cBhvr>
                                        <p:cTn id="12" dur="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stemOfTwoEquationsTwoUnknowns">
            <a:hlinkClick r:id="" action="ppaction://media"/>
            <a:extLst>
              <a:ext uri="{FF2B5EF4-FFF2-40B4-BE49-F238E27FC236}">
                <a16:creationId xmlns:a16="http://schemas.microsoft.com/office/drawing/2014/main" id="{FAD5DD21-4315-4175-9812-D3040F517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09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quishExmapleWithWordsFast">
            <a:hlinkClick r:id="" action="ppaction://media"/>
            <a:extLst>
              <a:ext uri="{FF2B5EF4-FFF2-40B4-BE49-F238E27FC236}">
                <a16:creationId xmlns:a16="http://schemas.microsoft.com/office/drawing/2014/main" id="{A45CF6E6-78CB-4C43-9183-6E2DDD4CDF3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0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818</TotalTime>
  <Words>2</Words>
  <Application>Microsoft Macintosh PowerPoint</Application>
  <PresentationFormat>Widescreen</PresentationFormat>
  <Paragraphs>1</Paragraphs>
  <Slides>27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GHEA Mariam</vt:lpstr>
      <vt:lpstr>Office Theme</vt:lpstr>
      <vt:lpstr>Մաս 6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6</dc:title>
  <dc:creator>Ashot</dc:creator>
  <cp:lastModifiedBy>Ashot Matevosyan</cp:lastModifiedBy>
  <cp:revision>28</cp:revision>
  <dcterms:created xsi:type="dcterms:W3CDTF">2018-04-14T02:25:33Z</dcterms:created>
  <dcterms:modified xsi:type="dcterms:W3CDTF">2024-10-12T20:54:20Z</dcterms:modified>
</cp:coreProperties>
</file>